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3" r:id="rId4"/>
    <p:sldId id="264" r:id="rId5"/>
    <p:sldId id="265" r:id="rId6"/>
    <p:sldId id="267" r:id="rId7"/>
    <p:sldId id="266" r:id="rId8"/>
    <p:sldId id="268" r:id="rId9"/>
    <p:sldId id="270" r:id="rId10"/>
    <p:sldId id="269" r:id="rId11"/>
    <p:sldId id="271" r:id="rId12"/>
    <p:sldId id="273" r:id="rId13"/>
    <p:sldId id="272" r:id="rId14"/>
    <p:sldId id="274" r:id="rId15"/>
    <p:sldId id="276" r:id="rId16"/>
    <p:sldId id="275" r:id="rId17"/>
    <p:sldId id="277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Obraz 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" y="404664"/>
            <a:ext cx="9054163" cy="213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69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az 1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036496" cy="352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az 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44814"/>
            <a:ext cx="8972227" cy="21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05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az 1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036496" cy="352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Obraz 1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2656"/>
            <a:ext cx="8972227" cy="21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9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raz 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16632"/>
            <a:ext cx="7740352" cy="183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az 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96" y="1916832"/>
            <a:ext cx="7380312" cy="478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0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raz 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16632"/>
            <a:ext cx="7740352" cy="183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az 15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4096" y="1916832"/>
            <a:ext cx="7380312" cy="120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3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raz 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16632"/>
            <a:ext cx="7740352" cy="183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az 15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4096" y="1916832"/>
            <a:ext cx="7380312" cy="347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6" y="332656"/>
            <a:ext cx="8305800" cy="321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75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40773" cy="157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 descr="http://www.matematycy.interklasa.pl/images/matematycy/pitagora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90" y="1988840"/>
            <a:ext cx="1531620" cy="1859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4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31" y="188640"/>
            <a:ext cx="645132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 descr="http://g.infor.pl/wj/portal/_wspolne/pliki_infornext/155000/shutterstock_11779375_15564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19872" y="1052736"/>
            <a:ext cx="3077417" cy="20416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344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4" y="44624"/>
            <a:ext cx="8993750" cy="38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Obraz 1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8748464" cy="317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2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4" y="44624"/>
            <a:ext cx="8993750" cy="38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8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Obraz 1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48464" cy="317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2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57200"/>
            <a:ext cx="9187116" cy="17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Obraz 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" y="2516237"/>
            <a:ext cx="9054163" cy="213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55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1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57200"/>
            <a:ext cx="9187116" cy="17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97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</Words>
  <Application>Microsoft Office PowerPoint</Application>
  <PresentationFormat>Pokaz na ekranie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12</cp:revision>
  <dcterms:created xsi:type="dcterms:W3CDTF">2013-12-30T03:13:27Z</dcterms:created>
  <dcterms:modified xsi:type="dcterms:W3CDTF">2014-03-17T23:27:42Z</dcterms:modified>
</cp:coreProperties>
</file>